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6" r:id="rId3"/>
    <p:sldId id="277" r:id="rId4"/>
    <p:sldId id="257" r:id="rId5"/>
    <p:sldId id="262" r:id="rId6"/>
    <p:sldId id="274" r:id="rId7"/>
    <p:sldId id="270" r:id="rId8"/>
    <p:sldId id="272" r:id="rId9"/>
    <p:sldId id="258" r:id="rId10"/>
    <p:sldId id="264" r:id="rId11"/>
    <p:sldId id="260" r:id="rId12"/>
    <p:sldId id="259" r:id="rId13"/>
    <p:sldId id="261" r:id="rId14"/>
    <p:sldId id="265" r:id="rId15"/>
    <p:sldId id="273" r:id="rId16"/>
    <p:sldId id="266" r:id="rId17"/>
    <p:sldId id="269" r:id="rId18"/>
    <p:sldId id="263" r:id="rId19"/>
    <p:sldId id="267" r:id="rId20"/>
    <p:sldId id="275" r:id="rId21"/>
    <p:sldId id="271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09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5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8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72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38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3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43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29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22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2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57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83937A-5FA9-44ED-8808-DA1D060F2D0C}" type="datetimeFigureOut">
              <a:rPr lang="tr-TR" smtClean="0"/>
              <a:t>6.01.2016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44E394C-A8E9-467B-987E-79FADAFA81B3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" y="5609969"/>
            <a:ext cx="1873418" cy="12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ba.gov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263769" y="244442"/>
            <a:ext cx="11764107" cy="167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HAKKARİ İL MİLLİ EĞİTİM MÜDÜRLÜĞÜ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3" y="2297357"/>
            <a:ext cx="2499580" cy="233736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06220" y="5649921"/>
            <a:ext cx="10021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</a:rPr>
              <a:t>EBA Tanıtım ve Bilgilendirme</a:t>
            </a:r>
            <a:endParaRPr lang="tr-T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560534" y="2185027"/>
            <a:ext cx="5099889" cy="22472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7215303" cy="1658198"/>
          </a:xfrm>
        </p:spPr>
        <p:txBody>
          <a:bodyPr/>
          <a:lstStyle/>
          <a:p>
            <a:r>
              <a:rPr lang="tr-TR" dirty="0" smtClean="0"/>
              <a:t>Dosya Formatı-Uzantısı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60534" y="2989863"/>
            <a:ext cx="4748198" cy="1496451"/>
          </a:xfrm>
        </p:spPr>
        <p:txBody>
          <a:bodyPr>
            <a:normAutofit fontScale="92500"/>
          </a:bodyPr>
          <a:lstStyle/>
          <a:p>
            <a:r>
              <a:rPr lang="tr-TR" sz="8800" dirty="0" smtClean="0"/>
              <a:t>hakkari.txt</a:t>
            </a:r>
            <a:endParaRPr lang="tr-TR" sz="8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7447085" y="641838"/>
            <a:ext cx="446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Format (dosya uzantısı)</a:t>
            </a:r>
            <a:endParaRPr lang="tr-TR" sz="3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1776046"/>
            <a:ext cx="363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dosyanın tam adı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308732" y="4607169"/>
            <a:ext cx="296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d</a:t>
            </a:r>
            <a:r>
              <a:rPr lang="tr-TR" sz="4000" dirty="0" smtClean="0"/>
              <a:t>osya adı</a:t>
            </a:r>
            <a:endParaRPr lang="tr-TR" sz="4000" dirty="0"/>
          </a:p>
        </p:txBody>
      </p:sp>
      <p:cxnSp>
        <p:nvCxnSpPr>
          <p:cNvPr id="13" name="Düz Bağlayıcı 12"/>
          <p:cNvCxnSpPr/>
          <p:nvPr/>
        </p:nvCxnSpPr>
        <p:spPr>
          <a:xfrm>
            <a:off x="7130561" y="3031481"/>
            <a:ext cx="10638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 flipV="1">
            <a:off x="3915243" y="3859029"/>
            <a:ext cx="2857500" cy="35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343993" y="3894198"/>
            <a:ext cx="3386769" cy="915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 flipV="1">
            <a:off x="7649308" y="1352255"/>
            <a:ext cx="1081454" cy="1679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H="1" flipV="1">
            <a:off x="1934310" y="2422377"/>
            <a:ext cx="1635369" cy="742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5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/>
          <a:lstStyle/>
          <a:p>
            <a:r>
              <a:rPr lang="tr-TR" dirty="0" smtClean="0"/>
              <a:t>Paylaşımda bulunabilirsiniz!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2011681"/>
            <a:ext cx="3121621" cy="36593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Haber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Doküman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Video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Görsel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Dergi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Soru</a:t>
            </a:r>
          </a:p>
          <a:p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47" y="1946279"/>
            <a:ext cx="4544059" cy="263879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229600" y="499532"/>
            <a:ext cx="3657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Paylaşım yapabilmek için öğretmen veya öğrenci girişi yapılmalıdır.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7183315" y="4585072"/>
            <a:ext cx="5143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Eğitim Bilişim Ağı sizlerden gelen haber, medya ve görseller ile beslenmektedir. Göndermiş olduklarınız sizin adınızla yayınlanacak tüm Türkiye'de görüntülenebilecektir.</a:t>
            </a:r>
          </a:p>
        </p:txBody>
      </p:sp>
    </p:spTree>
    <p:extLst>
      <p:ext uri="{BB962C8B-B14F-4D97-AF65-F5344CB8AC3E}">
        <p14:creationId xmlns:p14="http://schemas.microsoft.com/office/powerpoint/2010/main" val="12498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4257676" cy="1658198"/>
          </a:xfrm>
        </p:spPr>
        <p:txBody>
          <a:bodyPr/>
          <a:lstStyle/>
          <a:p>
            <a:r>
              <a:rPr lang="tr-TR" dirty="0" smtClean="0"/>
              <a:t>Görsel Paylaş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1658198"/>
            <a:ext cx="5170229" cy="4119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.</a:t>
            </a:r>
            <a:r>
              <a:rPr lang="tr-TR" dirty="0" err="1" smtClean="0"/>
              <a:t>jpg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.</a:t>
            </a:r>
            <a:r>
              <a:rPr lang="tr-TR" dirty="0" err="1" smtClean="0"/>
              <a:t>jpeg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.</a:t>
            </a:r>
            <a:r>
              <a:rPr lang="tr-TR" dirty="0" err="1" smtClean="0"/>
              <a:t>gif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.</a:t>
            </a:r>
            <a:r>
              <a:rPr lang="tr-TR" dirty="0" err="1" smtClean="0"/>
              <a:t>bmp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EBA .</a:t>
            </a:r>
            <a:r>
              <a:rPr lang="tr-TR" dirty="0" err="1" smtClean="0"/>
              <a:t>jpg</a:t>
            </a:r>
            <a:r>
              <a:rPr lang="tr-TR" dirty="0" smtClean="0"/>
              <a:t> dosyalarını desteklemektedir.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40" y="0"/>
            <a:ext cx="6142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8785"/>
            <a:ext cx="10772775" cy="1658198"/>
          </a:xfrm>
        </p:spPr>
        <p:txBody>
          <a:bodyPr/>
          <a:lstStyle/>
          <a:p>
            <a:r>
              <a:rPr lang="tr-TR" dirty="0" smtClean="0"/>
              <a:t>Ses Paylaş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2011680"/>
            <a:ext cx="2092921" cy="3766185"/>
          </a:xfrm>
        </p:spPr>
        <p:txBody>
          <a:bodyPr/>
          <a:lstStyle/>
          <a:p>
            <a:r>
              <a:rPr lang="tr-TR" dirty="0" smtClean="0"/>
              <a:t>.mp3</a:t>
            </a:r>
          </a:p>
          <a:p>
            <a:r>
              <a:rPr lang="tr-TR" dirty="0" smtClean="0"/>
              <a:t>.</a:t>
            </a:r>
            <a:r>
              <a:rPr lang="tr-TR" dirty="0" err="1" smtClean="0"/>
              <a:t>wav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wmv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amr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25" y="38785"/>
            <a:ext cx="6558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/>
          <a:lstStyle/>
          <a:p>
            <a:r>
              <a:rPr lang="tr-TR" dirty="0" smtClean="0"/>
              <a:t>Video Paylaş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2011680"/>
            <a:ext cx="2312729" cy="3766185"/>
          </a:xfrm>
        </p:spPr>
        <p:txBody>
          <a:bodyPr/>
          <a:lstStyle/>
          <a:p>
            <a:r>
              <a:rPr lang="tr-TR" dirty="0" smtClean="0"/>
              <a:t>.mp4</a:t>
            </a:r>
          </a:p>
          <a:p>
            <a:r>
              <a:rPr lang="tr-TR" dirty="0" smtClean="0"/>
              <a:t>.</a:t>
            </a:r>
            <a:r>
              <a:rPr lang="tr-TR" dirty="0" err="1" smtClean="0"/>
              <a:t>mpg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mpeg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avi</a:t>
            </a:r>
            <a:endParaRPr lang="tr-TR" dirty="0" smtClean="0"/>
          </a:p>
          <a:p>
            <a:r>
              <a:rPr lang="tr-TR" dirty="0" smtClean="0"/>
              <a:t>.3gp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34" y="0"/>
            <a:ext cx="6239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Tartışalım (Giriş Gerekli)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EBA Tartışalım bölümü sizlere, sorularınızın kullanıcılarımız tarafından cevaplanması için bir ortam sağlar.</a:t>
            </a:r>
          </a:p>
        </p:txBody>
      </p:sp>
    </p:spTree>
    <p:extLst>
      <p:ext uri="{BB962C8B-B14F-4D97-AF65-F5344CB8AC3E}">
        <p14:creationId xmlns:p14="http://schemas.microsoft.com/office/powerpoint/2010/main" val="11318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6112066" cy="1658198"/>
          </a:xfrm>
        </p:spPr>
        <p:txBody>
          <a:bodyPr/>
          <a:lstStyle/>
          <a:p>
            <a:r>
              <a:rPr lang="tr-TR" dirty="0" smtClean="0"/>
              <a:t>Doküman Paylaş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Office ile oluşturulan dosyalar.</a:t>
            </a:r>
          </a:p>
          <a:p>
            <a:r>
              <a:rPr lang="tr-TR" dirty="0" smtClean="0"/>
              <a:t>.</a:t>
            </a:r>
            <a:r>
              <a:rPr lang="tr-TR" dirty="0" err="1" smtClean="0"/>
              <a:t>doc</a:t>
            </a:r>
            <a:r>
              <a:rPr lang="tr-TR" dirty="0" smtClean="0"/>
              <a:t>, .</a:t>
            </a:r>
            <a:r>
              <a:rPr lang="tr-TR" dirty="0" err="1" smtClean="0"/>
              <a:t>docx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xls</a:t>
            </a:r>
            <a:r>
              <a:rPr lang="tr-TR" dirty="0" smtClean="0"/>
              <a:t>, .</a:t>
            </a:r>
            <a:r>
              <a:rPr lang="tr-TR" dirty="0" err="1" smtClean="0"/>
              <a:t>xlsx</a:t>
            </a:r>
            <a:endParaRPr lang="tr-TR" dirty="0" smtClean="0"/>
          </a:p>
          <a:p>
            <a:r>
              <a:rPr lang="tr-TR" dirty="0" smtClean="0"/>
              <a:t>.</a:t>
            </a:r>
            <a:r>
              <a:rPr lang="tr-TR" dirty="0" err="1" smtClean="0"/>
              <a:t>ppt</a:t>
            </a:r>
            <a:r>
              <a:rPr lang="tr-TR" dirty="0" smtClean="0"/>
              <a:t>, .</a:t>
            </a:r>
            <a:r>
              <a:rPr lang="tr-TR" dirty="0" err="1" smtClean="0"/>
              <a:t>pptx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3" y="3560892"/>
            <a:ext cx="8825115" cy="31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499533"/>
            <a:ext cx="12064621" cy="1658198"/>
          </a:xfrm>
        </p:spPr>
        <p:txBody>
          <a:bodyPr/>
          <a:lstStyle/>
          <a:p>
            <a:r>
              <a:rPr lang="tr-TR" dirty="0" smtClean="0"/>
              <a:t>İçerik Kullanımı için Gerekli Programlar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2011681"/>
            <a:ext cx="11306078" cy="12774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600" dirty="0" err="1" smtClean="0"/>
              <a:t>Adobe</a:t>
            </a:r>
            <a:r>
              <a:rPr lang="tr-TR" sz="3600" dirty="0" smtClean="0"/>
              <a:t> </a:t>
            </a:r>
            <a:r>
              <a:rPr lang="tr-TR" sz="3600" dirty="0" err="1" smtClean="0"/>
              <a:t>Acrobat</a:t>
            </a:r>
            <a:r>
              <a:rPr lang="tr-TR" sz="3600" dirty="0" smtClean="0"/>
              <a:t> Reader (Ücretsiz) </a:t>
            </a:r>
            <a:r>
              <a:rPr lang="tr-TR" sz="3600" dirty="0"/>
              <a:t>.</a:t>
            </a:r>
            <a:r>
              <a:rPr lang="tr-TR" sz="3600" dirty="0" err="1"/>
              <a:t>pdf</a:t>
            </a:r>
            <a:r>
              <a:rPr lang="tr-TR" sz="3600" dirty="0"/>
              <a:t> dosyaları </a:t>
            </a:r>
            <a:r>
              <a:rPr lang="tr-TR" sz="3600" dirty="0" smtClean="0"/>
              <a:t>için</a:t>
            </a:r>
          </a:p>
        </p:txBody>
      </p:sp>
    </p:spTree>
    <p:extLst>
      <p:ext uri="{BB962C8B-B14F-4D97-AF65-F5344CB8AC3E}">
        <p14:creationId xmlns:p14="http://schemas.microsoft.com/office/powerpoint/2010/main" val="31144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2877284" cy="1658198"/>
          </a:xfrm>
        </p:spPr>
        <p:txBody>
          <a:bodyPr/>
          <a:lstStyle/>
          <a:p>
            <a:r>
              <a:rPr lang="tr-TR" dirty="0" smtClean="0"/>
              <a:t>Portaller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06" y="171005"/>
            <a:ext cx="4291013" cy="2471406"/>
          </a:xfrm>
        </p:spPr>
      </p:pic>
      <p:sp>
        <p:nvSpPr>
          <p:cNvPr id="5" name="Metin kutusu 4"/>
          <p:cNvSpPr txBox="1"/>
          <p:nvPr/>
        </p:nvSpPr>
        <p:spPr>
          <a:xfrm>
            <a:off x="378068" y="2294792"/>
            <a:ext cx="80097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4400" dirty="0" smtClean="0"/>
              <a:t>EBA Portalleri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4400" dirty="0" smtClean="0"/>
              <a:t>Herkes için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4400" dirty="0" smtClean="0"/>
              <a:t>Öğretmenler için (Giriş Gerekli)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3416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0"/>
            <a:ext cx="6629400" cy="1658198"/>
          </a:xfrm>
        </p:spPr>
        <p:txBody>
          <a:bodyPr/>
          <a:lstStyle/>
          <a:p>
            <a:r>
              <a:rPr lang="tr-TR" dirty="0" err="1" smtClean="0"/>
              <a:t>EBA’nın</a:t>
            </a:r>
            <a:r>
              <a:rPr lang="tr-TR" dirty="0" smtClean="0"/>
              <a:t> </a:t>
            </a:r>
            <a:r>
              <a:rPr lang="tr-TR" dirty="0"/>
              <a:t>A</a:t>
            </a:r>
            <a:r>
              <a:rPr lang="tr-TR" dirty="0" smtClean="0"/>
              <a:t>çtığı Yarışmalar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7" y="2011680"/>
            <a:ext cx="5812066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Kadraj Fotoğraf Yarışması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EBA Çizgi Karikatür Yarışması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 smtClean="0"/>
              <a:t>EBA Sosyal Bilimler Yarışması</a:t>
            </a:r>
            <a:endParaRPr lang="tr-TR" sz="3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954715" y="571500"/>
            <a:ext cx="50643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Örnek:</a:t>
            </a:r>
          </a:p>
          <a:p>
            <a:r>
              <a:rPr lang="tr-TR" sz="2000" dirty="0" smtClean="0"/>
              <a:t>“Hayat </a:t>
            </a:r>
            <a:r>
              <a:rPr lang="tr-TR" sz="2000" dirty="0"/>
              <a:t>Boyu, Berat ARIBAŞ, Derecik </a:t>
            </a:r>
            <a:r>
              <a:rPr lang="tr-TR" sz="2000" dirty="0" err="1"/>
              <a:t>Koçyiğit</a:t>
            </a:r>
            <a:r>
              <a:rPr lang="tr-TR" sz="2000" dirty="0"/>
              <a:t> İ</a:t>
            </a:r>
            <a:r>
              <a:rPr lang="tr-TR" sz="2000" dirty="0" smtClean="0"/>
              <a:t>lkokulu </a:t>
            </a:r>
            <a:r>
              <a:rPr lang="tr-TR" sz="2000" dirty="0" err="1"/>
              <a:t>Şemdinli</a:t>
            </a:r>
            <a:r>
              <a:rPr lang="tr-TR" sz="2000" dirty="0"/>
              <a:t> - </a:t>
            </a:r>
            <a:r>
              <a:rPr lang="tr-TR" sz="2000" dirty="0" smtClean="0"/>
              <a:t>HAKKARİ</a:t>
            </a:r>
          </a:p>
          <a:p>
            <a:endParaRPr lang="tr-TR" sz="2000" dirty="0"/>
          </a:p>
          <a:p>
            <a:r>
              <a:rPr lang="tr-TR" b="1" dirty="0"/>
              <a:t>1.Eba Kadraj Fotoğraf Yarışması Öğretmen Kategorisi, Sergileme</a:t>
            </a:r>
          </a:p>
          <a:p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23" y="3289520"/>
            <a:ext cx="5360377" cy="35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457894"/>
            <a:ext cx="6096000" cy="1658198"/>
          </a:xfrm>
        </p:spPr>
        <p:txBody>
          <a:bodyPr/>
          <a:lstStyle/>
          <a:p>
            <a:r>
              <a:rPr lang="tr-TR" dirty="0" smtClean="0"/>
              <a:t>Fatih Projesi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1794185"/>
            <a:ext cx="5777552" cy="506381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58262" y="2813538"/>
            <a:ext cx="598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/>
              <a:t>ALT PROJELER</a:t>
            </a:r>
          </a:p>
          <a:p>
            <a:r>
              <a:rPr lang="tr-TR" sz="3000" dirty="0"/>
              <a:t>Altyapı</a:t>
            </a:r>
          </a:p>
          <a:p>
            <a:r>
              <a:rPr lang="tr-TR" sz="3000" dirty="0"/>
              <a:t>Donanım</a:t>
            </a:r>
          </a:p>
          <a:p>
            <a:r>
              <a:rPr lang="tr-TR" sz="3000" dirty="0"/>
              <a:t>EBA (Eğitim Bilişim Ağı) PROJESİ</a:t>
            </a:r>
          </a:p>
          <a:p>
            <a:r>
              <a:rPr lang="tr-TR" sz="3000" dirty="0"/>
              <a:t>FATİH Projesi Öğretmen Eğitimi</a:t>
            </a:r>
          </a:p>
        </p:txBody>
      </p:sp>
      <p:pic>
        <p:nvPicPr>
          <p:cNvPr id="1026" name="Picture 2" descr="J:\eba\Copy of bakanlık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EBA UZEM </a:t>
            </a:r>
            <a:r>
              <a:rPr lang="tr-TR" sz="3200" dirty="0" smtClean="0"/>
              <a:t>(Uzaktan </a:t>
            </a:r>
            <a:r>
              <a:rPr lang="tr-TR" sz="3200" dirty="0"/>
              <a:t>Eğitim </a:t>
            </a:r>
            <a:r>
              <a:rPr lang="tr-TR" sz="3200" dirty="0" smtClean="0"/>
              <a:t>Merkezi)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2011680"/>
            <a:ext cx="8453696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EBA Tabanlı Çevrimiçi &amp; Çevrimdışı Arşiv</a:t>
            </a:r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Hizmet İçi Eğitim Seminerleri</a:t>
            </a:r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Öğretmenlerin Mesleki Gelişimlerine Katkı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504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smtClean="0"/>
              <a:t>Teşekkürler!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4334608"/>
            <a:ext cx="10753725" cy="144325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r-TR" sz="4400" dirty="0" smtClean="0"/>
              <a:t>Hazırlayan :  </a:t>
            </a:r>
            <a:r>
              <a:rPr lang="tr-TR" sz="4400" dirty="0" smtClean="0"/>
              <a:t>   </a:t>
            </a:r>
            <a:r>
              <a:rPr lang="tr-TR" sz="4400" dirty="0" smtClean="0"/>
              <a:t>Adem </a:t>
            </a:r>
            <a:r>
              <a:rPr lang="tr-TR" sz="4400" dirty="0" smtClean="0"/>
              <a:t>ENGİN</a:t>
            </a:r>
            <a:endParaRPr lang="tr-TR" sz="4400" dirty="0" smtClean="0">
              <a:solidFill>
                <a:schemeClr val="bg1"/>
              </a:solidFill>
            </a:endParaRPr>
          </a:p>
          <a:p>
            <a:pPr lvl="8" algn="r"/>
            <a:r>
              <a:rPr lang="tr-TR" sz="3800" dirty="0" smtClean="0"/>
              <a:t>         MEBBİS </a:t>
            </a:r>
            <a:r>
              <a:rPr lang="tr-TR" sz="3800" dirty="0" smtClean="0"/>
              <a:t>Yöneticisi</a:t>
            </a:r>
          </a:p>
          <a:p>
            <a:pPr lvl="8" algn="r"/>
            <a:r>
              <a:rPr lang="tr-TR" sz="3800" dirty="0" smtClean="0"/>
              <a:t>0 506 458 08 24</a:t>
            </a:r>
            <a:endParaRPr lang="tr-TR" sz="3800" dirty="0"/>
          </a:p>
        </p:txBody>
      </p:sp>
    </p:spTree>
    <p:extLst>
      <p:ext uri="{BB962C8B-B14F-4D97-AF65-F5344CB8AC3E}">
        <p14:creationId xmlns:p14="http://schemas.microsoft.com/office/powerpoint/2010/main" val="40793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1" y="167053"/>
            <a:ext cx="9776848" cy="65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EBA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6" y="1633607"/>
            <a:ext cx="10753725" cy="42836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İnteraktif Sosyal Eğitim Platformu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Öğretmen ve öğrenciler başta olmak üzere eğitimin tüm paydaşları için tasarlanan EBA;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 </a:t>
            </a:r>
            <a:r>
              <a:rPr lang="tr-TR" dirty="0" smtClean="0"/>
              <a:t> Farklı</a:t>
            </a:r>
            <a:r>
              <a:rPr lang="tr-TR" dirty="0"/>
              <a:t>, zengin ve eğitici içerikler sunmak,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 Bilişim </a:t>
            </a:r>
            <a:r>
              <a:rPr lang="tr-TR" dirty="0"/>
              <a:t>kültürünü yaygınlaştırarak eğitimde kullanılmasını sağlamak,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  İçerikle ilgili ihtiyaçlarınıza cevap vermek,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  Sosyal ağ yapısıyla bilgi alışverişinde bulunmak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4" name="Bulut Belirtme Çizgisi 3"/>
          <p:cNvSpPr/>
          <p:nvPr/>
        </p:nvSpPr>
        <p:spPr>
          <a:xfrm>
            <a:off x="5706208" y="499533"/>
            <a:ext cx="1925515" cy="1425982"/>
          </a:xfrm>
          <a:prstGeom prst="cloudCallou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Platform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Bulut Belirtme Çizgisi 4"/>
          <p:cNvSpPr/>
          <p:nvPr/>
        </p:nvSpPr>
        <p:spPr>
          <a:xfrm>
            <a:off x="9548261" y="4225492"/>
            <a:ext cx="2242686" cy="2098306"/>
          </a:xfrm>
          <a:prstGeom prst="cloudCallou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İçerik Havuzu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Bulut Belirtme Çizgisi 5"/>
          <p:cNvSpPr/>
          <p:nvPr/>
        </p:nvSpPr>
        <p:spPr>
          <a:xfrm>
            <a:off x="9398977" y="949569"/>
            <a:ext cx="1793631" cy="1450731"/>
          </a:xfrm>
          <a:prstGeom prst="cloudCallou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Portal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Bulut Belirtme Çizgisi 6"/>
          <p:cNvSpPr/>
          <p:nvPr/>
        </p:nvSpPr>
        <p:spPr>
          <a:xfrm>
            <a:off x="246185" y="272562"/>
            <a:ext cx="958361" cy="747346"/>
          </a:xfrm>
          <a:prstGeom prst="cloudCallou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Ağ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EBA nedir? (devamı)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dirty="0"/>
              <a:t>Zengin ve gittikçe büyüyen arşiviyle derslere katkı sağlamak</a:t>
            </a:r>
            <a:r>
              <a:rPr lang="tr-TR" sz="2000" dirty="0" smtClean="0"/>
              <a:t>,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/>
              <a:t>  Bilgiyi öğrenirken aynı zamanda yeniden yapılandırabilmek ve bilgiden bilgi üretmek</a:t>
            </a:r>
            <a:r>
              <a:rPr lang="tr-TR" sz="2000" dirty="0" smtClean="0"/>
              <a:t>,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/>
              <a:t>  Farklı öğrenme stillerine (sözel, görsel, sayısal, sosyal, bireysel, işitsel öğrenme) sahip öğrencileri de kapsamak</a:t>
            </a:r>
            <a:r>
              <a:rPr lang="tr-TR" sz="2000" dirty="0" smtClean="0"/>
              <a:t>,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/>
              <a:t>  Bütün öğretmenleri ortak bir paydada buluşturarak eğitime el birliğiyle yön vermelerini sağlamak</a:t>
            </a:r>
            <a:r>
              <a:rPr lang="tr-TR" sz="2000" dirty="0" smtClean="0"/>
              <a:t>,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/>
              <a:t>  Teknolojiyi bir amaç olarak değil bir araç olarak kullanmak amacıyla tasarlanan sosyal bir eğitim platformudur.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643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" y="0"/>
            <a:ext cx="12184278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71825" y="121463"/>
            <a:ext cx="4714876" cy="1658198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EBA kimler için?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4203" y="5720407"/>
            <a:ext cx="3298794" cy="1067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Öğrenciler için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Öğretmenler için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792215" y="5723792"/>
            <a:ext cx="3093743" cy="1063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>
              <a:lnSpc>
                <a:spcPct val="85000"/>
              </a:lnSpc>
              <a:spcBef>
                <a:spcPts val="1300"/>
              </a:spcBef>
              <a:buFont typeface="Wingdings" panose="05000000000000000000" pitchFamily="2" charset="2"/>
              <a:buChar char="Ø"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7472" indent="-34290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48640" indent="-54864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22960" indent="-82296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097280" indent="-109728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200000" indent="-22860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marL="1400000" indent="-22860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marL="1600000" indent="-22860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marL="1800000" indent="-228600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r>
              <a:rPr lang="tr-TR" dirty="0"/>
              <a:t>Veliler için</a:t>
            </a:r>
          </a:p>
          <a:p>
            <a:r>
              <a:rPr lang="tr-TR" dirty="0"/>
              <a:t>Herkes için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14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Sayılarla EBA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959"/>
            <a:ext cx="12192000" cy="9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EBA’ya</a:t>
            </a:r>
            <a:r>
              <a:rPr lang="tr-TR" dirty="0" smtClean="0"/>
              <a:t> nasıl girilir?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657" y="2011680"/>
            <a:ext cx="6374774" cy="37661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eba.gov.tr veya </a:t>
            </a:r>
            <a:r>
              <a:rPr lang="tr-TR" dirty="0" smtClean="0">
                <a:hlinkClick r:id="rId2"/>
              </a:rPr>
              <a:t>www.eba.gov.tr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Google’dan aratma.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Kullanıcı Adınız kısmına T.C. Kimlik numarasını,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Şifreniz kısmına öğretmeninizden aldığınız şifreyi giriniz.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09" y="179101"/>
            <a:ext cx="4744112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TM03457491[[fn=Büyük Şehir]]</Template>
  <TotalTime>433</TotalTime>
  <Words>343</Words>
  <Application>Microsoft Office PowerPoint</Application>
  <PresentationFormat>Geniş ekran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 Light</vt:lpstr>
      <vt:lpstr>Wingdings</vt:lpstr>
      <vt:lpstr>Metropolitan</vt:lpstr>
      <vt:lpstr>PowerPoint Sunusu</vt:lpstr>
      <vt:lpstr>Fatih Projesi</vt:lpstr>
      <vt:lpstr>PowerPoint Sunusu</vt:lpstr>
      <vt:lpstr>PowerPoint Sunusu</vt:lpstr>
      <vt:lpstr>EBA nedir?</vt:lpstr>
      <vt:lpstr>EBA nedir? (devamı)</vt:lpstr>
      <vt:lpstr>EBA kimler için?</vt:lpstr>
      <vt:lpstr>Sayılarla EBA</vt:lpstr>
      <vt:lpstr>EBA’ya nasıl girilir?</vt:lpstr>
      <vt:lpstr>Dosya Formatı-Uzantısı</vt:lpstr>
      <vt:lpstr>Paylaşımda bulunabilirsiniz!</vt:lpstr>
      <vt:lpstr>Görsel Paylaş</vt:lpstr>
      <vt:lpstr>Ses Paylaş</vt:lpstr>
      <vt:lpstr>Video Paylaş</vt:lpstr>
      <vt:lpstr>Tartışalım (Giriş Gerekli)</vt:lpstr>
      <vt:lpstr>Doküman Paylaş</vt:lpstr>
      <vt:lpstr>İçerik Kullanımı için Gerekli Programlar</vt:lpstr>
      <vt:lpstr>Portaller</vt:lpstr>
      <vt:lpstr>EBA’nın Açtığı Yarışmalar</vt:lpstr>
      <vt:lpstr>EBA UZEM (Uzaktan Eğitim Merkezi)</vt:lpstr>
      <vt:lpstr>Teşekkürler!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MİLLİ EĞİTİM MÜDÜRLĞÜ</dc:title>
  <dc:creator>MEBBİS</dc:creator>
  <cp:lastModifiedBy>MEBBİS</cp:lastModifiedBy>
  <cp:revision>83</cp:revision>
  <dcterms:created xsi:type="dcterms:W3CDTF">2015-11-05T07:29:30Z</dcterms:created>
  <dcterms:modified xsi:type="dcterms:W3CDTF">2016-01-06T14:57:38Z</dcterms:modified>
</cp:coreProperties>
</file>